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6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95312"/>
            <a:ext cx="10363200" cy="4244622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03623"/>
            <a:ext cx="9144000" cy="2943577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5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49111"/>
            <a:ext cx="26289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9111"/>
            <a:ext cx="7734300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8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039537"/>
            <a:ext cx="10515600" cy="5071532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8159048"/>
            <a:ext cx="10515600" cy="2666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1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45556"/>
            <a:ext cx="51816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245556"/>
            <a:ext cx="51816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2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9114"/>
            <a:ext cx="105156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988734"/>
            <a:ext cx="5157787" cy="146473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4453467"/>
            <a:ext cx="5157787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988734"/>
            <a:ext cx="5183188" cy="146473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4453467"/>
            <a:ext cx="5183188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5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800"/>
            <a:ext cx="3932237" cy="28448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55425"/>
            <a:ext cx="6172200" cy="866422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3932237" cy="677615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3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800"/>
            <a:ext cx="3932237" cy="28448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55425"/>
            <a:ext cx="6172200" cy="8664222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3932237" cy="677615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6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49114"/>
            <a:ext cx="105156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45556"/>
            <a:ext cx="105156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1300181"/>
            <a:ext cx="2743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ABE1-3A75-47DE-987B-8545373A03D1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1300181"/>
            <a:ext cx="41148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1300181"/>
            <a:ext cx="2743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5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olorful background with white text&#10;&#10;Description automatically generated">
            <a:extLst>
              <a:ext uri="{FF2B5EF4-FFF2-40B4-BE49-F238E27FC236}">
                <a16:creationId xmlns:a16="http://schemas.microsoft.com/office/drawing/2014/main" id="{0F4B3A3C-92C4-D7B5-0C40-3A184CB75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192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B77B76-2906-A3FE-A3F2-D3F358DDF4AD}"/>
              </a:ext>
            </a:extLst>
          </p:cNvPr>
          <p:cNvSpPr txBox="1"/>
          <p:nvPr/>
        </p:nvSpPr>
        <p:spPr>
          <a:xfrm>
            <a:off x="2066730" y="5172670"/>
            <a:ext cx="8532846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b="1" dirty="0"/>
              <a:t>Read this message, and then delete this text box before saving as </a:t>
            </a:r>
            <a:r>
              <a:rPr lang="en-US" sz="1800" b="1"/>
              <a:t>an image.</a:t>
            </a:r>
            <a:endParaRPr lang="en-US" sz="1800" b="1" dirty="0"/>
          </a:p>
          <a:p>
            <a:endParaRPr lang="en-US" dirty="0"/>
          </a:p>
          <a:p>
            <a:r>
              <a:rPr lang="en-US" sz="1800" dirty="0"/>
              <a:t>Click the “Enable Editing” button if prompted. </a:t>
            </a:r>
          </a:p>
          <a:p>
            <a:endParaRPr lang="en-US" dirty="0"/>
          </a:p>
          <a:p>
            <a:r>
              <a:rPr lang="en-US" sz="1800" dirty="0"/>
              <a:t>To save as an image: File &gt; Save As &gt; Select .JPG Then post to social media.</a:t>
            </a:r>
          </a:p>
        </p:txBody>
      </p:sp>
    </p:spTree>
    <p:extLst>
      <p:ext uri="{BB962C8B-B14F-4D97-AF65-F5344CB8AC3E}">
        <p14:creationId xmlns:p14="http://schemas.microsoft.com/office/powerpoint/2010/main" val="244325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Loughlin</dc:creator>
  <cp:lastModifiedBy>Sarah Loughlin</cp:lastModifiedBy>
  <cp:revision>6</cp:revision>
  <dcterms:created xsi:type="dcterms:W3CDTF">2022-03-29T16:35:44Z</dcterms:created>
  <dcterms:modified xsi:type="dcterms:W3CDTF">2024-05-10T17:56:24Z</dcterms:modified>
</cp:coreProperties>
</file>